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3" d="100"/>
          <a:sy n="153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32c4c26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32c4c26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320a0b64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320a0b64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320a0b64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320a0b64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32c4c26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32c4c26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320a0b6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320a0b64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20a0b64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20a0b64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3496b0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3496b0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32c4c262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32c4c262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20a0b64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320a0b64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3&amp;v=K0gfSRchgAw&amp;feature=emb_tit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323"/>
            <a:ext cx="9144000" cy="477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 Credits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1: Button Paars vrouwenteken met vuist (1970-1990), collectie IHLIA LGBTI Heritage.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2: Foto van vrouwelijke deelnemers aan homodemonstratie in Amsterdam. Foto: Gon Buurman (1977), collectie IHLIA LGBTI Heritage.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3: Periodiek ‘Paarse September’ (1972-1974), collectie IHLIA LGBTI Heritage.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4: Foto Maaike Meijer (1985). Foto: Gon Buurman, collectie IHLIA LGBTI Heritage.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5: Periodiek ‘Paarse September’ (1972-1974), collectie IHLIA LGBTI Heritage.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6: Artikel uit Homologie: ‘Iemand moet het zeggen’. E</a:t>
            </a:r>
            <a:r>
              <a:rPr lang="nl" sz="1500">
                <a:latin typeface="Circular Std Book" panose="020B0604020101020102" pitchFamily="34" charset="77"/>
                <a:cs typeface="Circular Std Book" panose="020B0604020101020102" pitchFamily="34" charset="77"/>
              </a:rPr>
              <a:t>en </a:t>
            </a: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gesprek over Paarse September met Noor van Crevel (1989), collectie IHLIA LGBTI Heritage.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7: Screenshot Maaike Meijer in Spuiten en Slikken 2017. </a:t>
            </a:r>
            <a:endParaRPr sz="1500"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500" dirty="0">
                <a:latin typeface="Circular Std Book" panose="020B0604020101020102" pitchFamily="34" charset="77"/>
                <a:cs typeface="Circular Std Book" panose="020B0604020101020102" pitchFamily="34" charset="77"/>
              </a:rPr>
              <a:t>Foto 8: Women'S March Political Rally - Free photo on Pixabay. </a:t>
            </a:r>
            <a:endParaRPr dirty="0">
              <a:latin typeface="Circular Std Book" panose="020B0604020101020102" pitchFamily="34" charset="77"/>
              <a:cs typeface="Circular Std Book" panose="020B0604020101020102" pitchFamily="34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Wat is With Pride? 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5" y="1196709"/>
            <a:ext cx="4572000" cy="355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775" y="1152477"/>
            <a:ext cx="4571999" cy="359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Tweede feministische golf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263" y="1152475"/>
            <a:ext cx="3991024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Lesbisch feminisme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627" y="1152475"/>
            <a:ext cx="5258398" cy="377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38950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Paarse September - 1972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4260550"/>
            <a:ext cx="46917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                                                   </a:t>
            </a:r>
            <a:r>
              <a:rPr lang="nl" sz="2405"/>
              <a:t>Maaike Meijer</a:t>
            </a:r>
            <a:r>
              <a:rPr lang="nl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88" y="1076000"/>
            <a:ext cx="5208725" cy="31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725" y="95000"/>
            <a:ext cx="3559801" cy="49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Krant</a:t>
            </a:r>
            <a:r>
              <a:rPr lang="nl" b="1" dirty="0"/>
              <a:t> </a:t>
            </a:r>
            <a:endParaRPr b="1"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00" y="1530397"/>
            <a:ext cx="2625033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927" y="691229"/>
            <a:ext cx="3109382" cy="434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528" y="699542"/>
            <a:ext cx="2741422" cy="367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667" y="0"/>
            <a:ext cx="36406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Maaike Meijer in Spuiten en Slikken 2017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724" y="1152476"/>
            <a:ext cx="6349926" cy="35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39C9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solidFill>
                  <a:schemeClr val="bg1"/>
                </a:solidFill>
                <a:latin typeface="Circular Std" panose="020B0604020101020102" pitchFamily="34" charset="77"/>
                <a:cs typeface="Circular Std" panose="020B0604020101020102" pitchFamily="34" charset="77"/>
              </a:rPr>
              <a:t>Nieuwe feministische golf - Women’s March </a:t>
            </a:r>
            <a:endParaRPr b="1" dirty="0">
              <a:solidFill>
                <a:schemeClr val="bg1"/>
              </a:solidFill>
              <a:latin typeface="Circular Std" panose="020B0604020101020102" pitchFamily="34" charset="77"/>
              <a:cs typeface="Circular Std" panose="020B0604020101020102" pitchFamily="34" charset="77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050" y="1017725"/>
            <a:ext cx="5878850" cy="391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179</Words>
  <Application>Microsoft Macintosh PowerPoint</Application>
  <PresentationFormat>Diavoorstelling (16:9)</PresentationFormat>
  <Paragraphs>17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Circular Std</vt:lpstr>
      <vt:lpstr>Circular Std Book</vt:lpstr>
      <vt:lpstr>Simple Light</vt:lpstr>
      <vt:lpstr>PowerPoint-presentatie</vt:lpstr>
      <vt:lpstr>Wat is With Pride? </vt:lpstr>
      <vt:lpstr>Tweede feministische golf</vt:lpstr>
      <vt:lpstr>Lesbisch feminisme</vt:lpstr>
      <vt:lpstr>Paarse September - 1972</vt:lpstr>
      <vt:lpstr>Krant </vt:lpstr>
      <vt:lpstr>PowerPoint-presentatie</vt:lpstr>
      <vt:lpstr>Maaike Meijer in Spuiten en Slikken 2017</vt:lpstr>
      <vt:lpstr>Nieuwe feministische golf - Women’s March </vt:lpstr>
      <vt:lpstr> Credits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Microsoft Office User</cp:lastModifiedBy>
  <cp:revision>2</cp:revision>
  <dcterms:modified xsi:type="dcterms:W3CDTF">2021-12-03T11:01:13Z</dcterms:modified>
</cp:coreProperties>
</file>